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316" r:id="rId2"/>
    <p:sldId id="258" r:id="rId3"/>
    <p:sldId id="267" r:id="rId4"/>
    <p:sldId id="317" r:id="rId5"/>
    <p:sldId id="256" r:id="rId6"/>
    <p:sldId id="259" r:id="rId7"/>
    <p:sldId id="300" r:id="rId8"/>
    <p:sldId id="260" r:id="rId9"/>
    <p:sldId id="262" r:id="rId10"/>
    <p:sldId id="272" r:id="rId11"/>
    <p:sldId id="263" r:id="rId12"/>
    <p:sldId id="264" r:id="rId13"/>
    <p:sldId id="265" r:id="rId14"/>
    <p:sldId id="268" r:id="rId15"/>
    <p:sldId id="269" r:id="rId16"/>
    <p:sldId id="257" r:id="rId17"/>
    <p:sldId id="275" r:id="rId18"/>
    <p:sldId id="271" r:id="rId19"/>
    <p:sldId id="273" r:id="rId20"/>
    <p:sldId id="270" r:id="rId21"/>
    <p:sldId id="274" r:id="rId22"/>
    <p:sldId id="278" r:id="rId23"/>
    <p:sldId id="277" r:id="rId24"/>
    <p:sldId id="280" r:id="rId25"/>
    <p:sldId id="283" r:id="rId26"/>
    <p:sldId id="281" r:id="rId27"/>
    <p:sldId id="284" r:id="rId28"/>
    <p:sldId id="285" r:id="rId29"/>
    <p:sldId id="286" r:id="rId30"/>
    <p:sldId id="287" r:id="rId31"/>
    <p:sldId id="288" r:id="rId32"/>
    <p:sldId id="279" r:id="rId33"/>
    <p:sldId id="289" r:id="rId34"/>
    <p:sldId id="290" r:id="rId35"/>
    <p:sldId id="291" r:id="rId36"/>
    <p:sldId id="293" r:id="rId37"/>
    <p:sldId id="294" r:id="rId38"/>
    <p:sldId id="292" r:id="rId39"/>
    <p:sldId id="295" r:id="rId40"/>
    <p:sldId id="296" r:id="rId41"/>
    <p:sldId id="319" r:id="rId42"/>
    <p:sldId id="297" r:id="rId43"/>
    <p:sldId id="298" r:id="rId44"/>
    <p:sldId id="305" r:id="rId45"/>
    <p:sldId id="315" r:id="rId46"/>
    <p:sldId id="299" r:id="rId47"/>
    <p:sldId id="301" r:id="rId48"/>
    <p:sldId id="302" r:id="rId49"/>
    <p:sldId id="303" r:id="rId50"/>
    <p:sldId id="276" r:id="rId51"/>
    <p:sldId id="304" r:id="rId52"/>
    <p:sldId id="307" r:id="rId53"/>
    <p:sldId id="308" r:id="rId54"/>
    <p:sldId id="309" r:id="rId55"/>
    <p:sldId id="311" r:id="rId56"/>
    <p:sldId id="312" r:id="rId57"/>
    <p:sldId id="314" r:id="rId58"/>
    <p:sldId id="261" r:id="rId59"/>
    <p:sldId id="282" r:id="rId60"/>
    <p:sldId id="313" r:id="rId61"/>
    <p:sldId id="266" r:id="rId62"/>
    <p:sldId id="306" r:id="rId63"/>
    <p:sldId id="318" r:id="rId64"/>
    <p:sldId id="320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9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EA3B03-ACA1-4157-83CF-B878D0C1EB45}" type="datetimeFigureOut">
              <a:rPr lang="en-US" smtClean="0"/>
              <a:pPr/>
              <a:t>8/21/2009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DF65A-4187-4915-9CFA-3CBBE9B7BF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DF65A-4187-4915-9CFA-3CBBE9B7BFAF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9B117-C430-428E-8886-123589406EA6}" type="datetimeFigureOut">
              <a:rPr lang="en-US" smtClean="0"/>
              <a:pPr/>
              <a:t>8/21/2009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CEF1E-2B17-413D-8D55-FDD3B24142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7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9B117-C430-428E-8886-123589406EA6}" type="datetimeFigureOut">
              <a:rPr lang="en-US" smtClean="0"/>
              <a:pPr/>
              <a:t>8/21/2009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CEF1E-2B17-413D-8D55-FDD3B24142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9B117-C430-428E-8886-123589406EA6}" type="datetimeFigureOut">
              <a:rPr lang="en-US" smtClean="0"/>
              <a:pPr/>
              <a:t>8/21/2009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CEF1E-2B17-413D-8D55-FDD3B24142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7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9B117-C430-428E-8886-123589406EA6}" type="datetimeFigureOut">
              <a:rPr lang="en-US" smtClean="0"/>
              <a:pPr/>
              <a:t>8/21/2009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CEF1E-2B17-413D-8D55-FDD3B24142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7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9B117-C430-428E-8886-123589406EA6}" type="datetimeFigureOut">
              <a:rPr lang="en-US" smtClean="0"/>
              <a:pPr/>
              <a:t>8/21/2009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CEF1E-2B17-413D-8D55-FDD3B24142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7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9B117-C430-428E-8886-123589406EA6}" type="datetimeFigureOut">
              <a:rPr lang="en-US" smtClean="0"/>
              <a:pPr/>
              <a:t>8/21/2009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CEF1E-2B17-413D-8D55-FDD3B24142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7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9B117-C430-428E-8886-123589406EA6}" type="datetimeFigureOut">
              <a:rPr lang="en-US" smtClean="0"/>
              <a:pPr/>
              <a:t>8/21/2009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CEF1E-2B17-413D-8D55-FDD3B24142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7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9B117-C430-428E-8886-123589406EA6}" type="datetimeFigureOut">
              <a:rPr lang="en-US" smtClean="0"/>
              <a:pPr/>
              <a:t>8/21/2009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CEF1E-2B17-413D-8D55-FDD3B24142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7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9B117-C430-428E-8886-123589406EA6}" type="datetimeFigureOut">
              <a:rPr lang="en-US" smtClean="0"/>
              <a:pPr/>
              <a:t>8/21/2009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CEF1E-2B17-413D-8D55-FDD3B24142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7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9B117-C430-428E-8886-123589406EA6}" type="datetimeFigureOut">
              <a:rPr lang="en-US" smtClean="0"/>
              <a:pPr/>
              <a:t>8/21/2009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CEF1E-2B17-413D-8D55-FDD3B24142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7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9B117-C430-428E-8886-123589406EA6}" type="datetimeFigureOut">
              <a:rPr lang="en-US" smtClean="0"/>
              <a:pPr/>
              <a:t>8/21/2009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CEF1E-2B17-413D-8D55-FDD3B24142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7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9B117-C430-428E-8886-123589406EA6}" type="datetimeFigureOut">
              <a:rPr lang="en-US" smtClean="0"/>
              <a:pPr/>
              <a:t>8/21/2009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CEF1E-2B17-413D-8D55-FDD3B24142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7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MVP\Music\DAUGHTRY\Leave%20This%20Town\11%20Tennessee%20Line.wma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VP\Desktop\Dogs\MOV00123.MPG" TargetMode="Externa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oober Spring 1999.jpg"/>
          <p:cNvPicPr>
            <a:picLocks noChangeAspect="1"/>
          </p:cNvPicPr>
          <p:nvPr/>
        </p:nvPicPr>
        <p:blipFill>
          <a:blip r:embed="rId3" cstate="print"/>
          <a:srcRect l="2842" r="11202"/>
          <a:stretch>
            <a:fillRect/>
          </a:stretch>
        </p:blipFill>
        <p:spPr>
          <a:xfrm>
            <a:off x="0" y="0"/>
            <a:ext cx="9220200" cy="6858000"/>
          </a:xfrm>
          <a:prstGeom prst="rect">
            <a:avLst/>
          </a:prstGeom>
        </p:spPr>
      </p:pic>
      <p:pic>
        <p:nvPicPr>
          <p:cNvPr id="5" name="11 Tennessee Line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7400" y="6334780"/>
            <a:ext cx="5409301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Spring 1999 – The Newest Murphy 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05971" y="609600"/>
            <a:ext cx="67033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Remembering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Scoober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st of Scoobs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02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va &amp; Scoober.jpg"/>
          <p:cNvPicPr>
            <a:picLocks noChangeAspect="1"/>
          </p:cNvPicPr>
          <p:nvPr/>
        </p:nvPicPr>
        <p:blipFill>
          <a:blip r:embed="rId2" cstate="print"/>
          <a:srcRect r="11111" b="315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oob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0"/>
            <a:ext cx="5770179" cy="6858000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st of Scoobs 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1828800"/>
            <a:ext cx="4745017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Always with a smile on her face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6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st of Scoobs 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152400"/>
            <a:ext cx="5548057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Only the pure of heart sleep like this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263.JPG"/>
          <p:cNvPicPr>
            <a:picLocks noChangeAspect="1"/>
          </p:cNvPicPr>
          <p:nvPr/>
        </p:nvPicPr>
        <p:blipFill>
          <a:blip r:embed="rId2" cstate="print"/>
          <a:srcRect l="20676" t="13333" r="9324" b="1666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6172200"/>
            <a:ext cx="3201967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</a:rPr>
              <a:t>Scoober</a:t>
            </a:r>
            <a:r>
              <a:rPr lang="en-US" sz="2800" dirty="0" smtClean="0">
                <a:solidFill>
                  <a:srgbClr val="FFFF00"/>
                </a:solidFill>
              </a:rPr>
              <a:t> Screensaver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03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7800" y="6172200"/>
            <a:ext cx="6610079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Uncle Jay’s back from Korea – Summer 2004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3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52600" y="6172200"/>
            <a:ext cx="5715154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“Where is my chow?” – Summer 2004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3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6096000"/>
            <a:ext cx="4819012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Summer 2006 – near Aspen, CO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4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7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0" y="457200"/>
            <a:ext cx="4434034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“I’ll share my spot with Lady”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 Scoob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olerant Scoobs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228600"/>
            <a:ext cx="6641626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</a:rPr>
              <a:t>Scoober</a:t>
            </a:r>
            <a:r>
              <a:rPr lang="en-US" sz="2800" dirty="0" smtClean="0">
                <a:solidFill>
                  <a:srgbClr val="FFFF00"/>
                </a:solidFill>
              </a:rPr>
              <a:t> – Ambassador for Ptarmigan Village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oob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38400" y="5181600"/>
            <a:ext cx="2393604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Cool Spot 2006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0" y="228600"/>
            <a:ext cx="4404411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Back from a ride – April 2008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 Scoobs My Ho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6334780"/>
            <a:ext cx="6854441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Sick and tired but still focused - Summer 2009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1" y="5334000"/>
            <a:ext cx="5334000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Uncle Jay’s best fan - Summer 2009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00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00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0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6172200"/>
            <a:ext cx="4538743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Glacier Park 2007 – Big Smile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045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une 10, 2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0"/>
            <a:ext cx="8462894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</a:rPr>
              <a:t>Scoober</a:t>
            </a:r>
            <a:r>
              <a:rPr lang="en-US" sz="2800" dirty="0" smtClean="0">
                <a:solidFill>
                  <a:srgbClr val="FFFF00"/>
                </a:solidFill>
              </a:rPr>
              <a:t> in her element – 4 inches of snow June 10, 2008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047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33638" y="5903893"/>
            <a:ext cx="2733762" cy="954107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Lake McDonald 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Glacier Park 2007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5786264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</a:rPr>
              <a:t>Scoober</a:t>
            </a:r>
            <a:r>
              <a:rPr lang="en-US" sz="2800" dirty="0" smtClean="0">
                <a:solidFill>
                  <a:srgbClr val="FFFF00"/>
                </a:solidFill>
              </a:rPr>
              <a:t> - First in the water every time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048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053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5867400"/>
            <a:ext cx="5120633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Big Mountain Dog - Summer 2007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1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0" y="6324600"/>
            <a:ext cx="3889655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Sparta Girl Chunky - 2005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1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01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1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3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473005"/>
            <a:ext cx="2479205" cy="138499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Lake Dillon, 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Summit County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Colorado 2006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2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95600" y="6334780"/>
            <a:ext cx="5774786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“You’re going skiing again?” - Jan 2004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450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oober Face 2004.jpg"/>
          <p:cNvPicPr>
            <a:picLocks noChangeAspect="1"/>
          </p:cNvPicPr>
          <p:nvPr/>
        </p:nvPicPr>
        <p:blipFill>
          <a:blip r:embed="rId3" cstate="print"/>
          <a:srcRect l="10334" t="8889" r="8833" b="11111"/>
          <a:stretch>
            <a:fillRect/>
          </a:stretch>
        </p:blipFill>
        <p:spPr>
          <a:xfrm>
            <a:off x="-95250" y="0"/>
            <a:ext cx="923925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38400" y="6334780"/>
            <a:ext cx="4917052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“I see you Uncle Jay” -  July 2004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3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4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0" y="457200"/>
            <a:ext cx="4382803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Spaghetti Pan Cleanup Detail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4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6096000"/>
            <a:ext cx="4002121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Rosie’s Mentor – Fall 2004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8093" y="6334780"/>
            <a:ext cx="5185907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Best Friends – Ptarmigan Fall 2008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54840" y="6334780"/>
            <a:ext cx="3489160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Ptarmigan Spring 2009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5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05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4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mmy Scoob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4939044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 Grammy </a:t>
            </a:r>
            <a:r>
              <a:rPr lang="en-US" sz="2800" dirty="0" err="1" smtClean="0">
                <a:solidFill>
                  <a:srgbClr val="FFFF00"/>
                </a:solidFill>
              </a:rPr>
              <a:t>Scoober</a:t>
            </a:r>
            <a:r>
              <a:rPr lang="en-US" sz="2800" dirty="0" smtClean="0">
                <a:solidFill>
                  <a:srgbClr val="FFFF00"/>
                </a:solidFill>
              </a:rPr>
              <a:t> – Winter 2009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7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7000" y="6019800"/>
            <a:ext cx="3666581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Queen of the Snowpack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7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1800" y="6096000"/>
            <a:ext cx="3927870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Queen of the Snowpack II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7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6334780"/>
            <a:ext cx="5811591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“I’m with you to the end of the earth!”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05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09" y="0"/>
            <a:ext cx="9129182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0800" y="6334780"/>
            <a:ext cx="6326604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The Murphy-Foster Pack – Christmas 2006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an-Feb 2009 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0" y="6310546"/>
            <a:ext cx="5052281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“The snow makes me feel better”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utts 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993"/>
            <a:ext cx="9144000" cy="6842014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07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83250" y="5953780"/>
            <a:ext cx="5591146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“I don’t know where…but I’m going!”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t Panel Bdrm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6334780"/>
            <a:ext cx="5087290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“Or maybe I’ll just rest right here”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oobs n Lad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7000" y="5715000"/>
            <a:ext cx="4294830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</a:rPr>
              <a:t>Scoober’s</a:t>
            </a:r>
            <a:r>
              <a:rPr lang="en-US" sz="2800" dirty="0" smtClean="0">
                <a:solidFill>
                  <a:srgbClr val="FFFF00"/>
                </a:solidFill>
              </a:rPr>
              <a:t> Ptarmigan Village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oobs Favorite Spo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0800" y="5943600"/>
            <a:ext cx="5095306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One of </a:t>
            </a:r>
            <a:r>
              <a:rPr lang="en-US" sz="2800" dirty="0" err="1" smtClean="0">
                <a:solidFill>
                  <a:srgbClr val="FFFF00"/>
                </a:solidFill>
              </a:rPr>
              <a:t>Scoober’s</a:t>
            </a:r>
            <a:r>
              <a:rPr lang="en-US" sz="2800" dirty="0" smtClean="0">
                <a:solidFill>
                  <a:srgbClr val="FFFF00"/>
                </a:solidFill>
              </a:rPr>
              <a:t> favorite streams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3.JPG"/>
          <p:cNvPicPr>
            <a:picLocks noChangeAspect="1"/>
          </p:cNvPicPr>
          <p:nvPr/>
        </p:nvPicPr>
        <p:blipFill>
          <a:blip r:embed="rId2" cstate="print"/>
          <a:srcRect l="22500" t="28889" r="29167" b="10217"/>
          <a:stretch>
            <a:fillRect/>
          </a:stretch>
        </p:blipFill>
        <p:spPr>
          <a:xfrm>
            <a:off x="914399" y="-9926"/>
            <a:ext cx="7268325" cy="68679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5943600"/>
            <a:ext cx="4878580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Daddy and his Big Mountain Girl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oober's Final Day 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0" y="6334780"/>
            <a:ext cx="3400418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State of love and trust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9000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oober's Final Day 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7000">
    <p:fade thruBlk="1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oober-edit.JPG"/>
          <p:cNvPicPr>
            <a:picLocks noChangeAspect="1"/>
          </p:cNvPicPr>
          <p:nvPr/>
        </p:nvPicPr>
        <p:blipFill>
          <a:blip r:embed="rId2" cstate="print"/>
          <a:srcRect l="20557" t="13259" r="3636"/>
          <a:stretch>
            <a:fillRect/>
          </a:stretch>
        </p:blipFill>
        <p:spPr>
          <a:xfrm>
            <a:off x="0" y="0"/>
            <a:ext cx="9144000" cy="6881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0" y="457200"/>
            <a:ext cx="4256293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</a:rPr>
              <a:t>Scoober’s</a:t>
            </a:r>
            <a:r>
              <a:rPr lang="en-US" sz="2800" dirty="0" smtClean="0">
                <a:solidFill>
                  <a:srgbClr val="FFFF00"/>
                </a:solidFill>
              </a:rPr>
              <a:t> Final Resting Spot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9000">
    <p:cut thruBlk="1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454 cop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0"/>
            <a:ext cx="833437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4600" y="609600"/>
            <a:ext cx="4275914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</a:rPr>
              <a:t>Scoober</a:t>
            </a:r>
            <a:r>
              <a:rPr lang="en-US" sz="2800" dirty="0" smtClean="0">
                <a:solidFill>
                  <a:srgbClr val="FFFF00"/>
                </a:solidFill>
              </a:rPr>
              <a:t> - In Loving Memory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Tm="9000">
    <p:fade thruBlk="1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V00123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577975"/>
            <a:ext cx="6096000" cy="4572000"/>
          </a:xfrm>
          <a:prstGeom prst="rect">
            <a:avLst/>
          </a:prstGeom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Remembering </a:t>
            </a:r>
            <a:r>
              <a:rPr lang="en-US" dirty="0" err="1" smtClean="0">
                <a:solidFill>
                  <a:schemeClr val="bg2">
                    <a:lumMod val="90000"/>
                  </a:schemeClr>
                </a:solidFill>
              </a:rPr>
              <a:t>Scoober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>
                <a:solidFill>
                  <a:schemeClr val="bg2">
                    <a:lumMod val="90000"/>
                  </a:schemeClr>
                </a:solidFill>
              </a:rPr>
              <a:t>Pics</a:t>
            </a:r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 and Video by Foster, Murphy, friends and family</a:t>
            </a:r>
          </a:p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Music by </a:t>
            </a:r>
            <a:r>
              <a:rPr lang="en-US" dirty="0" err="1" smtClean="0">
                <a:solidFill>
                  <a:schemeClr val="bg2">
                    <a:lumMod val="90000"/>
                  </a:schemeClr>
                </a:solidFill>
              </a:rPr>
              <a:t>Daughtry</a:t>
            </a:r>
            <a:endParaRPr lang="en-US" dirty="0" smtClean="0">
              <a:solidFill>
                <a:schemeClr val="bg2">
                  <a:lumMod val="90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Beauty, soul and spirit brought to you by our eternal Creator - Who made the sweet being we knew as </a:t>
            </a:r>
            <a:r>
              <a:rPr lang="en-US" dirty="0" err="1" smtClean="0">
                <a:solidFill>
                  <a:schemeClr val="bg2">
                    <a:lumMod val="90000"/>
                  </a:schemeClr>
                </a:solidFill>
              </a:rPr>
              <a:t>Scoober</a:t>
            </a:r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.   </a:t>
            </a:r>
          </a:p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May she rest in peace and love and greet us when we pass into our own eternal rest. </a:t>
            </a:r>
          </a:p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God bless you all!  From our pack to yours – </a:t>
            </a: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     The Murphy &amp; Foster Pack – August 2009</a:t>
            </a: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5"/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8866</TotalTime>
  <Words>340</Words>
  <Application>Microsoft Office PowerPoint</Application>
  <PresentationFormat>On-screen Show (4:3)</PresentationFormat>
  <Paragraphs>52</Paragraphs>
  <Slides>64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Remembering Scoober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MVP</dc:creator>
  <cp:lastModifiedBy>MVP</cp:lastModifiedBy>
  <cp:revision>151</cp:revision>
  <dcterms:created xsi:type="dcterms:W3CDTF">2009-08-06T22:57:33Z</dcterms:created>
  <dcterms:modified xsi:type="dcterms:W3CDTF">2009-08-21T09:46:26Z</dcterms:modified>
</cp:coreProperties>
</file>